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61" r:id="rId4"/>
    <p:sldId id="264" r:id="rId5"/>
    <p:sldId id="262" r:id="rId6"/>
    <p:sldId id="263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41" autoAdjust="0"/>
  </p:normalViewPr>
  <p:slideViewPr>
    <p:cSldViewPr snapToGrid="0" snapToObjects="1">
      <p:cViewPr varScale="1">
        <p:scale>
          <a:sx n="84" d="100"/>
          <a:sy n="84" d="100"/>
        </p:scale>
        <p:origin x="2430" y="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2" y="996732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i="1" dirty="0">
                <a:latin typeface="+mj-lt"/>
              </a:rPr>
              <a:t>Codex </a:t>
            </a:r>
            <a:r>
              <a:rPr lang="it-IT" i="1" dirty="0" err="1">
                <a:latin typeface="+mj-lt"/>
              </a:rPr>
              <a:t>Naturalis</a:t>
            </a:r>
            <a:endParaRPr lang="it-IT" i="1" dirty="0">
              <a:latin typeface="+mj-lt"/>
            </a:endParaRP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0" y="5118100"/>
            <a:ext cx="91440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latin typeface="+mj-lt"/>
              </a:rPr>
              <a:t>Emanuele Lovino - Alexandru Cezar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Mierlita</a:t>
            </a:r>
            <a:endParaRPr lang="it-IT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+mj-lt"/>
              </a:rPr>
              <a:t>Cosimo Giovanni Negri - Davide Orizio 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-17895" y="235431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728FA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Prova Finale di Ingegneria del Software</a:t>
            </a:r>
          </a:p>
          <a:p>
            <a:pPr algn="ctr"/>
            <a:r>
              <a:rPr lang="it-IT" sz="2800" dirty="0">
                <a:solidFill>
                  <a:srgbClr val="728FA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 2023-2024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Funzionalità</a:t>
            </a:r>
            <a:r>
              <a:rPr lang="en-US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600" b="0" dirty="0" err="1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Implementate</a:t>
            </a:r>
            <a:endParaRPr lang="it-IT" sz="3600" b="0" dirty="0">
              <a:latin typeface="+mn-l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AABEA-6740-1AC6-978F-77C949F2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55" y="1663770"/>
            <a:ext cx="2538690" cy="39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609D7F-8C95-4C29-4130-AD8D08404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8" y="1358488"/>
            <a:ext cx="9034830" cy="4643660"/>
          </a:xfrm>
        </p:spPr>
      </p:pic>
    </p:spTree>
    <p:extLst>
      <p:ext uri="{BB962C8B-B14F-4D97-AF65-F5344CB8AC3E}">
        <p14:creationId xmlns:p14="http://schemas.microsoft.com/office/powerpoint/2010/main" val="368864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F052D92-ED11-19DB-4A69-C27C33C5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8" y="1317992"/>
            <a:ext cx="8759283" cy="46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0E56DEB6-34BF-D24E-15B7-9EB7F2F98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4" y="1425677"/>
            <a:ext cx="9034157" cy="4519381"/>
          </a:xfrm>
        </p:spPr>
      </p:pic>
    </p:spTree>
    <p:extLst>
      <p:ext uri="{BB962C8B-B14F-4D97-AF65-F5344CB8AC3E}">
        <p14:creationId xmlns:p14="http://schemas.microsoft.com/office/powerpoint/2010/main" val="210656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 err="1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endParaRPr lang="it-IT" sz="3600" b="0" dirty="0">
              <a:latin typeface="+mn-l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4964CB-4F0B-080C-B783-3951FC1B7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28"/>
          <a:stretch/>
        </p:blipFill>
        <p:spPr>
          <a:xfrm>
            <a:off x="410367" y="1472184"/>
            <a:ext cx="8323263" cy="43281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56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247</TotalTime>
  <Words>84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 Light</vt:lpstr>
      <vt:lpstr>Wingdings</vt:lpstr>
      <vt:lpstr>POLI</vt:lpstr>
      <vt:lpstr>Firma convenzione  Politecnico di Milano e Veneranda Fabbrica del Duomo di Milano</vt:lpstr>
      <vt:lpstr>Funzionalità Implementate</vt:lpstr>
      <vt:lpstr>Model</vt:lpstr>
      <vt:lpstr>Controller</vt:lpstr>
      <vt:lpstr>Network</vt:lpstr>
      <vt:lpstr>View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Cosimo Giovanni Negri</cp:lastModifiedBy>
  <cp:revision>28</cp:revision>
  <dcterms:created xsi:type="dcterms:W3CDTF">2015-05-26T12:27:57Z</dcterms:created>
  <dcterms:modified xsi:type="dcterms:W3CDTF">2024-07-01T16:28:45Z</dcterms:modified>
</cp:coreProperties>
</file>